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08D9-E5FE-4777-8A76-C39CEC66426B}" type="datetimeFigureOut">
              <a:rPr lang="tr-TR" smtClean="0"/>
              <a:t>13.07.2017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E414F-E941-4D81-9D2C-23C855F78F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7398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08D9-E5FE-4777-8A76-C39CEC66426B}" type="datetimeFigureOut">
              <a:rPr lang="tr-TR" smtClean="0"/>
              <a:t>13.07.2017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E414F-E941-4D81-9D2C-23C855F78F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496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08D9-E5FE-4777-8A76-C39CEC66426B}" type="datetimeFigureOut">
              <a:rPr lang="tr-TR" smtClean="0"/>
              <a:t>13.07.2017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E414F-E941-4D81-9D2C-23C855F78F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627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08D9-E5FE-4777-8A76-C39CEC66426B}" type="datetimeFigureOut">
              <a:rPr lang="tr-TR" smtClean="0"/>
              <a:t>13.07.2017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E414F-E941-4D81-9D2C-23C855F78F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7125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08D9-E5FE-4777-8A76-C39CEC66426B}" type="datetimeFigureOut">
              <a:rPr lang="tr-TR" smtClean="0"/>
              <a:t>13.07.2017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E414F-E941-4D81-9D2C-23C855F78F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2374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08D9-E5FE-4777-8A76-C39CEC66426B}" type="datetimeFigureOut">
              <a:rPr lang="tr-TR" smtClean="0"/>
              <a:t>13.07.2017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E414F-E941-4D81-9D2C-23C855F78F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6571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08D9-E5FE-4777-8A76-C39CEC66426B}" type="datetimeFigureOut">
              <a:rPr lang="tr-TR" smtClean="0"/>
              <a:t>13.07.2017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E414F-E941-4D81-9D2C-23C855F78F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5824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08D9-E5FE-4777-8A76-C39CEC66426B}" type="datetimeFigureOut">
              <a:rPr lang="tr-TR" smtClean="0"/>
              <a:t>13.07.2017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E414F-E941-4D81-9D2C-23C855F78F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763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08D9-E5FE-4777-8A76-C39CEC66426B}" type="datetimeFigureOut">
              <a:rPr lang="tr-TR" smtClean="0"/>
              <a:t>13.07.2017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E414F-E941-4D81-9D2C-23C855F78F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58044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08D9-E5FE-4777-8A76-C39CEC66426B}" type="datetimeFigureOut">
              <a:rPr lang="tr-TR" smtClean="0"/>
              <a:t>13.07.2017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E414F-E941-4D81-9D2C-23C855F78F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8381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08D9-E5FE-4777-8A76-C39CEC66426B}" type="datetimeFigureOut">
              <a:rPr lang="tr-TR" smtClean="0"/>
              <a:t>13.07.2017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E414F-E941-4D81-9D2C-23C855F78F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583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408D9-E5FE-4777-8A76-C39CEC66426B}" type="datetimeFigureOut">
              <a:rPr lang="tr-TR" smtClean="0"/>
              <a:t>13.07.2017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E414F-E941-4D81-9D2C-23C855F78F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0406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in.slack.com/t/t-bigg2017/shared_invite/MjEwNzU1ODgzNjAzLTE0OTk3NTU4MDItMjg3NDQ1MWMyZ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lGhAHTd8C5p_szgb2OhCXjN7YLev7n6Yw6V1AGlCY_0/edit?usp=sharing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bitak.gov.tr/sites/default/files/1512-surec-2017.pdf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ive.google.com/open?id=1KXKJlCKGiWlhY4uBQ5Ay7T4-crY5hqVKtg1PEq1eaGI" TargetMode="Externa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 descr="C:\Users\Nilay Basan\Downloads\working remotel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NILAYB~1\AppData\Local\Temp\Rar$DRa0.759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Nilay Basan\Desktop\tübitak_arka plansı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138" y="-2946"/>
            <a:ext cx="1058862" cy="142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Nilay Basan\Desktop\bigg_arka_plansız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5805264"/>
            <a:ext cx="1482725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0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50" name="Picture 2" descr="C:\Users\NILAYB~1\AppData\Local\Temp\Rar$DRa0.436\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NILAYB~1\AppData\Local\Temp\Rar$DRa0.471\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NILAYB~1\AppData\Local\Temp\Rar$DRa0.070\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45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4" name="Picture 2" descr="C:\Users\NILAYB~1\AppData\Local\Temp\Rar$DRa0.666\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NILAYB~1\AppData\Local\Temp\Rar$DRa0.668\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33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098" name="Picture 2" descr="C:\Users\NILAYB~1\AppData\Local\Temp\Rar$DRa0.209\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NILAYB~1\AppData\Local\Temp\Rar$DRa0.626\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42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122" name="Picture 2" descr="C:\Users\NILAYB~1\AppData\Local\Temp\Rar$DRa0.651\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NILAYB~1\AppData\Local\Temp\Rar$DRa0.974\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94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42" name="Picture 2" descr="C:\Users\NILAYB~1\AppData\Local\Temp\Rar$DRa0.657\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79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82" y="1916832"/>
            <a:ext cx="1658639" cy="590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6808751" y="5085184"/>
            <a:ext cx="2286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hlinkClick r:id="rId4"/>
              </a:rPr>
              <a:t>https://</a:t>
            </a:r>
            <a:r>
              <a:rPr lang="tr-TR" dirty="0" smtClean="0">
                <a:hlinkClick r:id="rId4"/>
              </a:rPr>
              <a:t>join.slack.com/t/t-bigg2017/shared_invite/MjEwNzU1ODgzNjAzLTE0OTk3NTU4MDItMjg3NDQ1MWMyZg</a:t>
            </a:r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1026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1266" name="Picture 2" descr="C:\Users\NILAYB~1\AppData\Local\Temp\Rar$DRa0.826\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2286000" y="414908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dirty="0">
                <a:hlinkClick r:id="rId3"/>
              </a:rPr>
              <a:t>https://</a:t>
            </a:r>
            <a:r>
              <a:rPr lang="tr-TR" dirty="0" smtClean="0">
                <a:hlinkClick r:id="rId3"/>
              </a:rPr>
              <a:t>docs.google.com/spreadsheets/d/1lGhAHTd8C5p_szgb2OhCXjN7YLev7n6Yw6V1AGlCY_0/edit?usp=sharing</a:t>
            </a:r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2611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2290" name="Picture 2" descr="C:\Users\NILAYB~1\AppData\Local\Temp\Rar$DRa0.499\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Nilay Basan\Downloads\working remotely 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42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3314" name="Picture 2" descr="C:\Users\NILAYB~1\AppData\Local\Temp\Rar$DRa0.799\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20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170" name="Picture 2" descr="C:\Users\NILAYB~1\AppData\Local\Temp\Rar$DRa0.918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NILAYB~1\AppData\Local\Temp\Rar$DRa0.899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84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4338" name="Picture 2" descr="C:\Users\NILAYB~1\AppData\Local\Temp\Rar$DRa0.770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52520" cy="688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/>
          <p:cNvSpPr txBox="1"/>
          <p:nvPr/>
        </p:nvSpPr>
        <p:spPr>
          <a:xfrm>
            <a:off x="251520" y="2661012"/>
            <a:ext cx="6373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hlinkClick r:id="rId3"/>
              </a:rPr>
              <a:t>http://www.tubitak.gov.tr/sites/default/files/1512-surec-2017.pdf</a:t>
            </a:r>
            <a:endParaRPr lang="tr-TR" dirty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74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50" name="Picture 2" descr="C:\Users\NILAYB~1\AppData\Local\Temp\Rar$DRa0.961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55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4" name="Picture 2" descr="C:\Users\NILAYB~1\AppData\Local\Temp\Rar$DRa0.736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:\Users\NILAYB~1\AppData\Local\Temp\Rar$DRa0.733\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46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098" name="Picture 2" descr="C:\Users\NILAYB~1\AppData\Local\Temp\Rar$DRa0.329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NILAYB~1\AppData\Local\Temp\Rar$DRa0.717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28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122" name="Picture 2" descr="C:\Users\NILAYB~1\AppData\Local\Temp\Rar$DRa0.661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Nilay Basan\Downloads\working remotely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NILAYB~1\AppData\Local\Temp\Rar$DRa0.991\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251520" y="6021288"/>
            <a:ext cx="67687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hlinkClick r:id="rId5"/>
              </a:rPr>
              <a:t>https://</a:t>
            </a:r>
            <a:r>
              <a:rPr lang="tr-TR" dirty="0" smtClean="0">
                <a:hlinkClick r:id="rId5"/>
              </a:rPr>
              <a:t>drive.google.com/open?id=1KXKJlCKGiWlhY4uBQ5Ay7T4-crY5hqVKtg1PEq1eaGI</a:t>
            </a:r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510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44000" cy="457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57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 descr="C:\Users\NILAYB~1\AppData\Local\Temp\Rar$DRa0.606\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LAYB~1\AppData\Local\Temp\Rar$DRa0.888\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4108</TotalTime>
  <Words>12</Words>
  <Application>Microsoft Office PowerPoint</Application>
  <PresentationFormat>Ekran Gösterisi (4:3)</PresentationFormat>
  <Paragraphs>5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18" baseType="lpstr">
      <vt:lpstr>Ofis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Windows Kullanıcısı</dc:creator>
  <cp:lastModifiedBy>Windows Kullanıcısı</cp:lastModifiedBy>
  <cp:revision>13</cp:revision>
  <dcterms:created xsi:type="dcterms:W3CDTF">2017-07-11T08:14:14Z</dcterms:created>
  <dcterms:modified xsi:type="dcterms:W3CDTF">2017-07-14T17:53:17Z</dcterms:modified>
</cp:coreProperties>
</file>